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3" r:id="rId2"/>
    <p:sldId id="259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737"/>
    <a:srgbClr val="DAC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11"/>
  </p:normalViewPr>
  <p:slideViewPr>
    <p:cSldViewPr snapToGrid="0" showGuides="1">
      <p:cViewPr varScale="1">
        <p:scale>
          <a:sx n="37" d="100"/>
          <a:sy n="37" d="100"/>
        </p:scale>
        <p:origin x="232" y="63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za volando bajo sobre una playa con una cerca pequeña en primer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o de arena entre dos colinas que conduce al océano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o de arena entre dos colinas que conduce al océano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za volando bajo sobre una playa con una cerca pequeña en primer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e la playa y el mar desde una duna de arena con hierbas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e la playa y el mar desde una duna de arena con hierbas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B3DE1-8A65-955C-90C5-F5F71F2A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ditar: doble clic">
            <a:extLst>
              <a:ext uri="{FF2B5EF4-FFF2-40B4-BE49-F238E27FC236}">
                <a16:creationId xmlns:a16="http://schemas.microsoft.com/office/drawing/2014/main" id="{38A202F9-E727-DEB0-E7A9-DE51B69634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373" y="5512650"/>
            <a:ext cx="17591627" cy="379037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9600">
                <a:solidFill>
                  <a:srgbClr val="FFFFFF"/>
                </a:solidFill>
              </a:defRPr>
            </a:pPr>
            <a:r>
              <a:rPr lang="es-MX" sz="13800" b="1" dirty="0"/>
              <a:t>TITULO</a:t>
            </a:r>
            <a:br>
              <a:rPr lang="es-MX" sz="5400" b="1" dirty="0"/>
            </a:br>
            <a:r>
              <a:rPr lang="es-MX" sz="5400" dirty="0"/>
              <a:t>SUBTITULO</a:t>
            </a:r>
            <a:endParaRPr sz="8800" dirty="0">
              <a:solidFill>
                <a:schemeClr val="bg1"/>
              </a:solidFill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8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5555B168-B657-EADC-F951-0C8F64CD8578}"/>
              </a:ext>
            </a:extLst>
          </p:cNvPr>
          <p:cNvSpPr txBox="1"/>
          <p:nvPr/>
        </p:nvSpPr>
        <p:spPr>
          <a:xfrm>
            <a:off x="3292949" y="3019003"/>
            <a:ext cx="16331482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hangingPunct="1"/>
            <a:r>
              <a:rPr lang="es-ES" sz="4400" dirty="0">
                <a:solidFill>
                  <a:srgbClr val="5E5E5E"/>
                </a:solidFill>
                <a:latin typeface="Gotham" pitchFamily="2" charset="0"/>
                <a:cs typeface="Gotham" pitchFamily="2" charset="0"/>
              </a:rPr>
              <a:t>TITULO</a:t>
            </a:r>
            <a:endParaRPr lang="es-ES" sz="4400" b="1" dirty="0">
              <a:solidFill>
                <a:srgbClr val="5E5E5E"/>
              </a:solidFill>
              <a:latin typeface="Gotham" pitchFamily="2" charset="0"/>
              <a:ea typeface="Helvetica Neue"/>
              <a:cs typeface="Gotham" pitchFamily="2" charset="0"/>
              <a:sym typeface="Helvetica Neue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D347F04-6481-9F10-E284-689CB5BD299C}"/>
              </a:ext>
            </a:extLst>
          </p:cNvPr>
          <p:cNvSpPr/>
          <p:nvPr/>
        </p:nvSpPr>
        <p:spPr>
          <a:xfrm>
            <a:off x="23076452" y="1011583"/>
            <a:ext cx="812800" cy="812800"/>
          </a:xfrm>
          <a:prstGeom prst="ellipse">
            <a:avLst/>
          </a:prstGeom>
          <a:solidFill>
            <a:srgbClr val="DAC19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62FDC75-E787-ACFB-9FC6-D324AF54134B}"/>
              </a:ext>
            </a:extLst>
          </p:cNvPr>
          <p:cNvSpPr txBox="1"/>
          <p:nvPr/>
        </p:nvSpPr>
        <p:spPr>
          <a:xfrm>
            <a:off x="2016369" y="5292969"/>
            <a:ext cx="205486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s-MX" sz="2000" dirty="0">
                <a:solidFill>
                  <a:schemeClr val="bg2">
                    <a:lumMod val="50000"/>
                  </a:schemeClr>
                </a:solidFill>
                <a:effectLst/>
              </a:rPr>
              <a:t>EXTO TEXTO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6</Words>
  <Application>Microsoft Macintosh PowerPoint</Application>
  <PresentationFormat>Personalizado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Gotham</vt:lpstr>
      <vt:lpstr>Helvetica Neue</vt:lpstr>
      <vt:lpstr>Helvetica Neue Light</vt:lpstr>
      <vt:lpstr>Helvetica Neue Medium</vt:lpstr>
      <vt:lpstr>White</vt:lpstr>
      <vt:lpstr>TITULO SUBTITULO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 TEBA</dc:creator>
  <cp:lastModifiedBy>Zaida Ruth García Montes</cp:lastModifiedBy>
  <cp:revision>38</cp:revision>
  <dcterms:modified xsi:type="dcterms:W3CDTF">2025-08-28T22:02:52Z</dcterms:modified>
</cp:coreProperties>
</file>